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74" d="100"/>
          <a:sy n="74" d="100"/>
        </p:scale>
        <p:origin x="123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Andrey Koleda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10 Nov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</TotalTime>
  <Words>1335</Words>
  <Application>Microsoft Office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Koleda Andrey</cp:lastModifiedBy>
  <cp:revision>192</cp:revision>
  <dcterms:created xsi:type="dcterms:W3CDTF">2021-04-29T18:58:34Z</dcterms:created>
  <dcterms:modified xsi:type="dcterms:W3CDTF">2021-11-10T19:59:59Z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